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5" r:id="rId2"/>
    <p:sldId id="293" r:id="rId3"/>
    <p:sldId id="258" r:id="rId4"/>
    <p:sldId id="295" r:id="rId5"/>
    <p:sldId id="296" r:id="rId6"/>
    <p:sldId id="259" r:id="rId7"/>
    <p:sldId id="276" r:id="rId8"/>
    <p:sldId id="277" r:id="rId9"/>
    <p:sldId id="278" r:id="rId10"/>
    <p:sldId id="279" r:id="rId11"/>
    <p:sldId id="280" r:id="rId12"/>
    <p:sldId id="281" r:id="rId13"/>
    <p:sldId id="283" r:id="rId14"/>
    <p:sldId id="298" r:id="rId15"/>
    <p:sldId id="297" r:id="rId16"/>
    <p:sldId id="267" r:id="rId17"/>
    <p:sldId id="284" r:id="rId18"/>
    <p:sldId id="287" r:id="rId19"/>
    <p:sldId id="299" r:id="rId20"/>
    <p:sldId id="260" r:id="rId21"/>
    <p:sldId id="261" r:id="rId22"/>
    <p:sldId id="285" r:id="rId23"/>
    <p:sldId id="302" r:id="rId24"/>
    <p:sldId id="282" r:id="rId25"/>
    <p:sldId id="263" r:id="rId26"/>
    <p:sldId id="30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526E93-1DEA-439D-9C58-81B417FE4D71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DB32737-B3AE-41FC-A012-DC83B4918FAC}">
      <dgm:prSet phldrT="[Текст]"/>
      <dgm:spPr/>
      <dgm:t>
        <a:bodyPr/>
        <a:lstStyle/>
        <a:p>
          <a:r>
            <a:rPr lang="ru-RU" dirty="0" smtClean="0"/>
            <a:t>Ирочка</a:t>
          </a:r>
          <a:endParaRPr lang="ru-RU" dirty="0"/>
        </a:p>
      </dgm:t>
    </dgm:pt>
    <dgm:pt modelId="{E301A4E8-7672-44D1-87E6-E998912E0B43}" type="parTrans" cxnId="{5FCD6514-740B-4EF4-813B-CCA28476795F}">
      <dgm:prSet/>
      <dgm:spPr/>
      <dgm:t>
        <a:bodyPr/>
        <a:lstStyle/>
        <a:p>
          <a:endParaRPr lang="ru-RU"/>
        </a:p>
      </dgm:t>
    </dgm:pt>
    <dgm:pt modelId="{9C201A40-E38D-485E-B8CA-769A0A2E1FF4}" type="sibTrans" cxnId="{5FCD6514-740B-4EF4-813B-CCA28476795F}">
      <dgm:prSet/>
      <dgm:spPr/>
      <dgm:t>
        <a:bodyPr/>
        <a:lstStyle/>
        <a:p>
          <a:endParaRPr lang="ru-RU"/>
        </a:p>
      </dgm:t>
    </dgm:pt>
    <dgm:pt modelId="{7D01A973-0E50-4107-8B98-72FE39B9B9BA}">
      <dgm:prSet phldrT="[Текст]" phldr="1"/>
      <dgm:spPr/>
      <dgm:t>
        <a:bodyPr/>
        <a:lstStyle/>
        <a:p>
          <a:endParaRPr lang="ru-RU"/>
        </a:p>
      </dgm:t>
    </dgm:pt>
    <dgm:pt modelId="{7B2EDC57-A61C-43D7-8678-E9796C81BD86}" type="parTrans" cxnId="{63912738-7FED-4265-B212-9656DC4646C2}">
      <dgm:prSet/>
      <dgm:spPr/>
      <dgm:t>
        <a:bodyPr/>
        <a:lstStyle/>
        <a:p>
          <a:endParaRPr lang="ru-RU"/>
        </a:p>
      </dgm:t>
    </dgm:pt>
    <dgm:pt modelId="{0200000E-C8D5-45AB-B0F3-B1E4BE824B69}" type="sibTrans" cxnId="{63912738-7FED-4265-B212-9656DC4646C2}">
      <dgm:prSet/>
      <dgm:spPr/>
      <dgm:t>
        <a:bodyPr/>
        <a:lstStyle/>
        <a:p>
          <a:endParaRPr lang="ru-RU"/>
        </a:p>
      </dgm:t>
    </dgm:pt>
    <dgm:pt modelId="{79987924-DAC3-4865-BC04-32EB4794A989}">
      <dgm:prSet phldrT="[Текст]" phldr="1"/>
      <dgm:spPr/>
      <dgm:t>
        <a:bodyPr/>
        <a:lstStyle/>
        <a:p>
          <a:endParaRPr lang="ru-RU"/>
        </a:p>
      </dgm:t>
    </dgm:pt>
    <dgm:pt modelId="{2E32681B-12BA-4BFB-973B-2BDABDA061EE}" type="parTrans" cxnId="{164D0610-48E9-463C-8C38-43A74C1BC1ED}">
      <dgm:prSet/>
      <dgm:spPr/>
      <dgm:t>
        <a:bodyPr/>
        <a:lstStyle/>
        <a:p>
          <a:endParaRPr lang="ru-RU"/>
        </a:p>
      </dgm:t>
    </dgm:pt>
    <dgm:pt modelId="{7F2A63B3-D226-4956-B3C9-B91822EE2E80}" type="sibTrans" cxnId="{164D0610-48E9-463C-8C38-43A74C1BC1ED}">
      <dgm:prSet/>
      <dgm:spPr/>
      <dgm:t>
        <a:bodyPr/>
        <a:lstStyle/>
        <a:p>
          <a:endParaRPr lang="ru-RU"/>
        </a:p>
      </dgm:t>
    </dgm:pt>
    <dgm:pt modelId="{CF352D53-26C4-4E81-A534-668F26CAC875}">
      <dgm:prSet phldrT="[Текст]" phldr="1"/>
      <dgm:spPr/>
      <dgm:t>
        <a:bodyPr/>
        <a:lstStyle/>
        <a:p>
          <a:endParaRPr lang="ru-RU"/>
        </a:p>
      </dgm:t>
    </dgm:pt>
    <dgm:pt modelId="{D87F99A0-A001-4931-8E62-85110A7FC1BA}" type="parTrans" cxnId="{14424DC6-30A3-4D32-8640-A3FDE4946658}">
      <dgm:prSet/>
      <dgm:spPr/>
      <dgm:t>
        <a:bodyPr/>
        <a:lstStyle/>
        <a:p>
          <a:endParaRPr lang="ru-RU"/>
        </a:p>
      </dgm:t>
    </dgm:pt>
    <dgm:pt modelId="{6AB8FC1C-CE78-409D-9E4A-1E8B03141BCF}" type="sibTrans" cxnId="{14424DC6-30A3-4D32-8640-A3FDE4946658}">
      <dgm:prSet/>
      <dgm:spPr/>
      <dgm:t>
        <a:bodyPr/>
        <a:lstStyle/>
        <a:p>
          <a:endParaRPr lang="ru-RU"/>
        </a:p>
      </dgm:t>
    </dgm:pt>
    <dgm:pt modelId="{51871542-29B8-421D-8441-45F46BA41379}">
      <dgm:prSet phldrT="[Текст]" phldr="1"/>
      <dgm:spPr/>
      <dgm:t>
        <a:bodyPr/>
        <a:lstStyle/>
        <a:p>
          <a:endParaRPr lang="ru-RU"/>
        </a:p>
      </dgm:t>
    </dgm:pt>
    <dgm:pt modelId="{FE605AC3-957D-40C3-8C56-37796C31DFE5}" type="parTrans" cxnId="{F4522CAC-9134-491A-A69A-5B44BF1D1311}">
      <dgm:prSet/>
      <dgm:spPr/>
      <dgm:t>
        <a:bodyPr/>
        <a:lstStyle/>
        <a:p>
          <a:endParaRPr lang="ru-RU"/>
        </a:p>
      </dgm:t>
    </dgm:pt>
    <dgm:pt modelId="{047EC9CB-45E9-4F12-8BD4-747FFEEF3A80}" type="sibTrans" cxnId="{F4522CAC-9134-491A-A69A-5B44BF1D1311}">
      <dgm:prSet/>
      <dgm:spPr/>
      <dgm:t>
        <a:bodyPr/>
        <a:lstStyle/>
        <a:p>
          <a:endParaRPr lang="ru-RU"/>
        </a:p>
      </dgm:t>
    </dgm:pt>
    <dgm:pt modelId="{2445E5CD-9BDB-4521-BFE3-6A5FDEA22737}">
      <dgm:prSet/>
      <dgm:spPr/>
      <dgm:t>
        <a:bodyPr/>
        <a:lstStyle/>
        <a:p>
          <a:endParaRPr lang="ru-RU"/>
        </a:p>
      </dgm:t>
    </dgm:pt>
    <dgm:pt modelId="{D9600922-A854-4358-A565-511A567324FC}" type="parTrans" cxnId="{B8FCF127-36D5-4C5D-ADAD-2F7A5BEE75D5}">
      <dgm:prSet/>
      <dgm:spPr/>
      <dgm:t>
        <a:bodyPr/>
        <a:lstStyle/>
        <a:p>
          <a:endParaRPr lang="ru-RU"/>
        </a:p>
      </dgm:t>
    </dgm:pt>
    <dgm:pt modelId="{B21FA174-EBDD-43B9-AA3A-426EE14AE1F0}" type="sibTrans" cxnId="{B8FCF127-36D5-4C5D-ADAD-2F7A5BEE75D5}">
      <dgm:prSet/>
      <dgm:spPr/>
      <dgm:t>
        <a:bodyPr/>
        <a:lstStyle/>
        <a:p>
          <a:endParaRPr lang="ru-RU"/>
        </a:p>
      </dgm:t>
    </dgm:pt>
    <dgm:pt modelId="{1BC4CCA4-F4A0-48C6-AB25-65190E3856C0}" type="pres">
      <dgm:prSet presAssocID="{58526E93-1DEA-439D-9C58-81B417FE4D7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8103F1-4E78-4F6B-8A92-F1303A6EFF0D}" type="pres">
      <dgm:prSet presAssocID="{3DB32737-B3AE-41FC-A012-DC83B4918FAC}" presName="centerShape" presStyleLbl="node0" presStyleIdx="0" presStyleCnt="1" custScaleX="256866"/>
      <dgm:spPr/>
      <dgm:t>
        <a:bodyPr/>
        <a:lstStyle/>
        <a:p>
          <a:endParaRPr lang="ru-RU"/>
        </a:p>
      </dgm:t>
    </dgm:pt>
    <dgm:pt modelId="{08C94023-12AD-4624-8279-AF224FCC094F}" type="pres">
      <dgm:prSet presAssocID="{7B2EDC57-A61C-43D7-8678-E9796C81BD86}" presName="parTrans" presStyleLbl="sibTrans2D1" presStyleIdx="0" presStyleCnt="5"/>
      <dgm:spPr/>
      <dgm:t>
        <a:bodyPr/>
        <a:lstStyle/>
        <a:p>
          <a:endParaRPr lang="ru-RU"/>
        </a:p>
      </dgm:t>
    </dgm:pt>
    <dgm:pt modelId="{FD9BF426-9372-4C99-8E08-051764F6DF1F}" type="pres">
      <dgm:prSet presAssocID="{7B2EDC57-A61C-43D7-8678-E9796C81BD86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5B9D3AB7-F807-4EEA-88B9-BE63D0D1375F}" type="pres">
      <dgm:prSet presAssocID="{7D01A973-0E50-4107-8B98-72FE39B9B9B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01EEF-C94C-4532-846C-9F9461356872}" type="pres">
      <dgm:prSet presAssocID="{2E32681B-12BA-4BFB-973B-2BDABDA061EE}" presName="parTrans" presStyleLbl="sibTrans2D1" presStyleIdx="1" presStyleCnt="5"/>
      <dgm:spPr/>
      <dgm:t>
        <a:bodyPr/>
        <a:lstStyle/>
        <a:p>
          <a:endParaRPr lang="ru-RU"/>
        </a:p>
      </dgm:t>
    </dgm:pt>
    <dgm:pt modelId="{F79B03A9-D0B1-4053-A76F-AE506D4D4930}" type="pres">
      <dgm:prSet presAssocID="{2E32681B-12BA-4BFB-973B-2BDABDA061E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ACF4E88-D2C4-4251-8186-DF571793FA04}" type="pres">
      <dgm:prSet presAssocID="{79987924-DAC3-4865-BC04-32EB4794A989}" presName="node" presStyleLbl="node1" presStyleIdx="1" presStyleCnt="5" custRadScaleRad="209537" custRadScaleInc="-10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4C695-80B2-4424-8357-7A06A5ED7FE6}" type="pres">
      <dgm:prSet presAssocID="{D9600922-A854-4358-A565-511A567324FC}" presName="parTrans" presStyleLbl="sibTrans2D1" presStyleIdx="2" presStyleCnt="5"/>
      <dgm:spPr/>
      <dgm:t>
        <a:bodyPr/>
        <a:lstStyle/>
        <a:p>
          <a:endParaRPr lang="ru-RU"/>
        </a:p>
      </dgm:t>
    </dgm:pt>
    <dgm:pt modelId="{A8B8F98A-009F-4684-AC45-C5DC62FFB0B2}" type="pres">
      <dgm:prSet presAssocID="{D9600922-A854-4358-A565-511A567324FC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3A1D878A-7718-4AFC-9E2C-61B477AFCF02}" type="pres">
      <dgm:prSet presAssocID="{2445E5CD-9BDB-4521-BFE3-6A5FDEA22737}" presName="node" presStyleLbl="node1" presStyleIdx="2" presStyleCnt="5" custRadScaleRad="193493" custRadScaleInc="-83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3A277-B9AD-40A1-A5CA-AEA01ECB9442}" type="pres">
      <dgm:prSet presAssocID="{D87F99A0-A001-4931-8E62-85110A7FC1BA}" presName="parTrans" presStyleLbl="sibTrans2D1" presStyleIdx="3" presStyleCnt="5"/>
      <dgm:spPr/>
      <dgm:t>
        <a:bodyPr/>
        <a:lstStyle/>
        <a:p>
          <a:endParaRPr lang="ru-RU"/>
        </a:p>
      </dgm:t>
    </dgm:pt>
    <dgm:pt modelId="{11A606E4-C5CB-4220-A0F7-96825D9DB804}" type="pres">
      <dgm:prSet presAssocID="{D87F99A0-A001-4931-8E62-85110A7FC1BA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AEC9E363-0595-4860-86B1-6E54DFE6F5D4}" type="pres">
      <dgm:prSet presAssocID="{CF352D53-26C4-4E81-A534-668F26CAC875}" presName="node" presStyleLbl="node1" presStyleIdx="3" presStyleCnt="5" custRadScaleRad="181886" custRadScaleInc="871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F86DA-F1FC-4936-AC6F-B86590339D05}" type="pres">
      <dgm:prSet presAssocID="{FE605AC3-957D-40C3-8C56-37796C31DFE5}" presName="parTrans" presStyleLbl="sibTrans2D1" presStyleIdx="4" presStyleCnt="5"/>
      <dgm:spPr/>
      <dgm:t>
        <a:bodyPr/>
        <a:lstStyle/>
        <a:p>
          <a:endParaRPr lang="ru-RU"/>
        </a:p>
      </dgm:t>
    </dgm:pt>
    <dgm:pt modelId="{24EEC6A0-72BB-446B-A67A-050609BE19F0}" type="pres">
      <dgm:prSet presAssocID="{FE605AC3-957D-40C3-8C56-37796C31DFE5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6452198A-29F1-4CB9-ADC4-7B25C7679D09}" type="pres">
      <dgm:prSet presAssocID="{51871542-29B8-421D-8441-45F46BA41379}" presName="node" presStyleLbl="node1" presStyleIdx="4" presStyleCnt="5" custRadScaleRad="227266" custRadScaleInc="15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4C4586-81F5-4091-906F-19CD46E7C83C}" type="presOf" srcId="{D9600922-A854-4358-A565-511A567324FC}" destId="{A8B8F98A-009F-4684-AC45-C5DC62FFB0B2}" srcOrd="1" destOrd="0" presId="urn:microsoft.com/office/officeart/2005/8/layout/radial5"/>
    <dgm:cxn modelId="{F4522CAC-9134-491A-A69A-5B44BF1D1311}" srcId="{3DB32737-B3AE-41FC-A012-DC83B4918FAC}" destId="{51871542-29B8-421D-8441-45F46BA41379}" srcOrd="4" destOrd="0" parTransId="{FE605AC3-957D-40C3-8C56-37796C31DFE5}" sibTransId="{047EC9CB-45E9-4F12-8BD4-747FFEEF3A80}"/>
    <dgm:cxn modelId="{63912738-7FED-4265-B212-9656DC4646C2}" srcId="{3DB32737-B3AE-41FC-A012-DC83B4918FAC}" destId="{7D01A973-0E50-4107-8B98-72FE39B9B9BA}" srcOrd="0" destOrd="0" parTransId="{7B2EDC57-A61C-43D7-8678-E9796C81BD86}" sibTransId="{0200000E-C8D5-45AB-B0F3-B1E4BE824B69}"/>
    <dgm:cxn modelId="{B8FCF127-36D5-4C5D-ADAD-2F7A5BEE75D5}" srcId="{3DB32737-B3AE-41FC-A012-DC83B4918FAC}" destId="{2445E5CD-9BDB-4521-BFE3-6A5FDEA22737}" srcOrd="2" destOrd="0" parTransId="{D9600922-A854-4358-A565-511A567324FC}" sibTransId="{B21FA174-EBDD-43B9-AA3A-426EE14AE1F0}"/>
    <dgm:cxn modelId="{5FCD6514-740B-4EF4-813B-CCA28476795F}" srcId="{58526E93-1DEA-439D-9C58-81B417FE4D71}" destId="{3DB32737-B3AE-41FC-A012-DC83B4918FAC}" srcOrd="0" destOrd="0" parTransId="{E301A4E8-7672-44D1-87E6-E998912E0B43}" sibTransId="{9C201A40-E38D-485E-B8CA-769A0A2E1FF4}"/>
    <dgm:cxn modelId="{164D0610-48E9-463C-8C38-43A74C1BC1ED}" srcId="{3DB32737-B3AE-41FC-A012-DC83B4918FAC}" destId="{79987924-DAC3-4865-BC04-32EB4794A989}" srcOrd="1" destOrd="0" parTransId="{2E32681B-12BA-4BFB-973B-2BDABDA061EE}" sibTransId="{7F2A63B3-D226-4956-B3C9-B91822EE2E80}"/>
    <dgm:cxn modelId="{ACE83BF2-5D6A-470B-B6FB-F6BB391267AB}" type="presOf" srcId="{D9600922-A854-4358-A565-511A567324FC}" destId="{83D4C695-80B2-4424-8357-7A06A5ED7FE6}" srcOrd="0" destOrd="0" presId="urn:microsoft.com/office/officeart/2005/8/layout/radial5"/>
    <dgm:cxn modelId="{9A22327E-9FAB-4398-B830-85D3F4BBC597}" type="presOf" srcId="{2445E5CD-9BDB-4521-BFE3-6A5FDEA22737}" destId="{3A1D878A-7718-4AFC-9E2C-61B477AFCF02}" srcOrd="0" destOrd="0" presId="urn:microsoft.com/office/officeart/2005/8/layout/radial5"/>
    <dgm:cxn modelId="{EBA78976-5463-478E-A937-FB305F353BFA}" type="presOf" srcId="{79987924-DAC3-4865-BC04-32EB4794A989}" destId="{0ACF4E88-D2C4-4251-8186-DF571793FA04}" srcOrd="0" destOrd="0" presId="urn:microsoft.com/office/officeart/2005/8/layout/radial5"/>
    <dgm:cxn modelId="{14424DC6-30A3-4D32-8640-A3FDE4946658}" srcId="{3DB32737-B3AE-41FC-A012-DC83B4918FAC}" destId="{CF352D53-26C4-4E81-A534-668F26CAC875}" srcOrd="3" destOrd="0" parTransId="{D87F99A0-A001-4931-8E62-85110A7FC1BA}" sibTransId="{6AB8FC1C-CE78-409D-9E4A-1E8B03141BCF}"/>
    <dgm:cxn modelId="{A69DD1C2-8586-4CE4-820C-422FD2F4C463}" type="presOf" srcId="{58526E93-1DEA-439D-9C58-81B417FE4D71}" destId="{1BC4CCA4-F4A0-48C6-AB25-65190E3856C0}" srcOrd="0" destOrd="0" presId="urn:microsoft.com/office/officeart/2005/8/layout/radial5"/>
    <dgm:cxn modelId="{584E0C78-903A-46D8-9AEF-C92F8DB70CA4}" type="presOf" srcId="{2E32681B-12BA-4BFB-973B-2BDABDA061EE}" destId="{F79B03A9-D0B1-4053-A76F-AE506D4D4930}" srcOrd="1" destOrd="0" presId="urn:microsoft.com/office/officeart/2005/8/layout/radial5"/>
    <dgm:cxn modelId="{8EDCCBCB-1B6E-4FA0-9527-9000A328C332}" type="presOf" srcId="{2E32681B-12BA-4BFB-973B-2BDABDA061EE}" destId="{EC601EEF-C94C-4532-846C-9F9461356872}" srcOrd="0" destOrd="0" presId="urn:microsoft.com/office/officeart/2005/8/layout/radial5"/>
    <dgm:cxn modelId="{E6D4BAB1-7762-4F01-81E4-68B804369030}" type="presOf" srcId="{CF352D53-26C4-4E81-A534-668F26CAC875}" destId="{AEC9E363-0595-4860-86B1-6E54DFE6F5D4}" srcOrd="0" destOrd="0" presId="urn:microsoft.com/office/officeart/2005/8/layout/radial5"/>
    <dgm:cxn modelId="{F0ABBD1F-8485-4DDE-B03E-9470D4FD08F2}" type="presOf" srcId="{D87F99A0-A001-4931-8E62-85110A7FC1BA}" destId="{B283A277-B9AD-40A1-A5CA-AEA01ECB9442}" srcOrd="0" destOrd="0" presId="urn:microsoft.com/office/officeart/2005/8/layout/radial5"/>
    <dgm:cxn modelId="{29F185DC-FE9C-4689-8EC5-F1E304377D19}" type="presOf" srcId="{7D01A973-0E50-4107-8B98-72FE39B9B9BA}" destId="{5B9D3AB7-F807-4EEA-88B9-BE63D0D1375F}" srcOrd="0" destOrd="0" presId="urn:microsoft.com/office/officeart/2005/8/layout/radial5"/>
    <dgm:cxn modelId="{2639D003-15F6-453E-A37D-DCB6160C12BD}" type="presOf" srcId="{FE605AC3-957D-40C3-8C56-37796C31DFE5}" destId="{4CEF86DA-F1FC-4936-AC6F-B86590339D05}" srcOrd="0" destOrd="0" presId="urn:microsoft.com/office/officeart/2005/8/layout/radial5"/>
    <dgm:cxn modelId="{25FE3EE6-3036-4E7D-B1C6-D6EA7D67F1AD}" type="presOf" srcId="{FE605AC3-957D-40C3-8C56-37796C31DFE5}" destId="{24EEC6A0-72BB-446B-A67A-050609BE19F0}" srcOrd="1" destOrd="0" presId="urn:microsoft.com/office/officeart/2005/8/layout/radial5"/>
    <dgm:cxn modelId="{FCA7A19D-B9D8-4C58-81A8-CF9E3809C92F}" type="presOf" srcId="{7B2EDC57-A61C-43D7-8678-E9796C81BD86}" destId="{FD9BF426-9372-4C99-8E08-051764F6DF1F}" srcOrd="1" destOrd="0" presId="urn:microsoft.com/office/officeart/2005/8/layout/radial5"/>
    <dgm:cxn modelId="{98D3BB83-2081-48A9-BCA2-FEB28CD760D5}" type="presOf" srcId="{3DB32737-B3AE-41FC-A012-DC83B4918FAC}" destId="{AC8103F1-4E78-4F6B-8A92-F1303A6EFF0D}" srcOrd="0" destOrd="0" presId="urn:microsoft.com/office/officeart/2005/8/layout/radial5"/>
    <dgm:cxn modelId="{653E1501-415E-4782-9FA2-7F85D2EE7E55}" type="presOf" srcId="{7B2EDC57-A61C-43D7-8678-E9796C81BD86}" destId="{08C94023-12AD-4624-8279-AF224FCC094F}" srcOrd="0" destOrd="0" presId="urn:microsoft.com/office/officeart/2005/8/layout/radial5"/>
    <dgm:cxn modelId="{3C83CAEA-51AA-4A2B-BB89-392C9513F3F1}" type="presOf" srcId="{D87F99A0-A001-4931-8E62-85110A7FC1BA}" destId="{11A606E4-C5CB-4220-A0F7-96825D9DB804}" srcOrd="1" destOrd="0" presId="urn:microsoft.com/office/officeart/2005/8/layout/radial5"/>
    <dgm:cxn modelId="{8983CF3C-DA43-40F7-B619-65B86ECC8E86}" type="presOf" srcId="{51871542-29B8-421D-8441-45F46BA41379}" destId="{6452198A-29F1-4CB9-ADC4-7B25C7679D09}" srcOrd="0" destOrd="0" presId="urn:microsoft.com/office/officeart/2005/8/layout/radial5"/>
    <dgm:cxn modelId="{100CA5CF-9A09-4F9A-A75A-F1CD400AE67F}" type="presParOf" srcId="{1BC4CCA4-F4A0-48C6-AB25-65190E3856C0}" destId="{AC8103F1-4E78-4F6B-8A92-F1303A6EFF0D}" srcOrd="0" destOrd="0" presId="urn:microsoft.com/office/officeart/2005/8/layout/radial5"/>
    <dgm:cxn modelId="{710AF30F-9A07-40F3-81F7-6C6A9B7C5920}" type="presParOf" srcId="{1BC4CCA4-F4A0-48C6-AB25-65190E3856C0}" destId="{08C94023-12AD-4624-8279-AF224FCC094F}" srcOrd="1" destOrd="0" presId="urn:microsoft.com/office/officeart/2005/8/layout/radial5"/>
    <dgm:cxn modelId="{65AAD054-6341-4123-A92F-4647155FD862}" type="presParOf" srcId="{08C94023-12AD-4624-8279-AF224FCC094F}" destId="{FD9BF426-9372-4C99-8E08-051764F6DF1F}" srcOrd="0" destOrd="0" presId="urn:microsoft.com/office/officeart/2005/8/layout/radial5"/>
    <dgm:cxn modelId="{E19FC1DD-3BA3-4EC8-86EC-16195EE97C0D}" type="presParOf" srcId="{1BC4CCA4-F4A0-48C6-AB25-65190E3856C0}" destId="{5B9D3AB7-F807-4EEA-88B9-BE63D0D1375F}" srcOrd="2" destOrd="0" presId="urn:microsoft.com/office/officeart/2005/8/layout/radial5"/>
    <dgm:cxn modelId="{7EBBC707-4787-412D-8DE7-12BE8E99C17E}" type="presParOf" srcId="{1BC4CCA4-F4A0-48C6-AB25-65190E3856C0}" destId="{EC601EEF-C94C-4532-846C-9F9461356872}" srcOrd="3" destOrd="0" presId="urn:microsoft.com/office/officeart/2005/8/layout/radial5"/>
    <dgm:cxn modelId="{D18B8C8F-76BA-45D6-8339-FD5F25C3FDD7}" type="presParOf" srcId="{EC601EEF-C94C-4532-846C-9F9461356872}" destId="{F79B03A9-D0B1-4053-A76F-AE506D4D4930}" srcOrd="0" destOrd="0" presId="urn:microsoft.com/office/officeart/2005/8/layout/radial5"/>
    <dgm:cxn modelId="{23052842-B493-4A1A-92D1-C6C26DC311C3}" type="presParOf" srcId="{1BC4CCA4-F4A0-48C6-AB25-65190E3856C0}" destId="{0ACF4E88-D2C4-4251-8186-DF571793FA04}" srcOrd="4" destOrd="0" presId="urn:microsoft.com/office/officeart/2005/8/layout/radial5"/>
    <dgm:cxn modelId="{E2B023A4-D048-42AD-ACD7-DBA25AAF283D}" type="presParOf" srcId="{1BC4CCA4-F4A0-48C6-AB25-65190E3856C0}" destId="{83D4C695-80B2-4424-8357-7A06A5ED7FE6}" srcOrd="5" destOrd="0" presId="urn:microsoft.com/office/officeart/2005/8/layout/radial5"/>
    <dgm:cxn modelId="{66F43713-445D-49C0-B5BD-42DF519F7012}" type="presParOf" srcId="{83D4C695-80B2-4424-8357-7A06A5ED7FE6}" destId="{A8B8F98A-009F-4684-AC45-C5DC62FFB0B2}" srcOrd="0" destOrd="0" presId="urn:microsoft.com/office/officeart/2005/8/layout/radial5"/>
    <dgm:cxn modelId="{B76C4EA0-52CF-4F26-A4F9-C34B7F7DE561}" type="presParOf" srcId="{1BC4CCA4-F4A0-48C6-AB25-65190E3856C0}" destId="{3A1D878A-7718-4AFC-9E2C-61B477AFCF02}" srcOrd="6" destOrd="0" presId="urn:microsoft.com/office/officeart/2005/8/layout/radial5"/>
    <dgm:cxn modelId="{CEEDFFB5-49EB-48C7-A834-DE6559E3594D}" type="presParOf" srcId="{1BC4CCA4-F4A0-48C6-AB25-65190E3856C0}" destId="{B283A277-B9AD-40A1-A5CA-AEA01ECB9442}" srcOrd="7" destOrd="0" presId="urn:microsoft.com/office/officeart/2005/8/layout/radial5"/>
    <dgm:cxn modelId="{02BBE3E7-1E3A-4213-A442-BC0F92A43084}" type="presParOf" srcId="{B283A277-B9AD-40A1-A5CA-AEA01ECB9442}" destId="{11A606E4-C5CB-4220-A0F7-96825D9DB804}" srcOrd="0" destOrd="0" presId="urn:microsoft.com/office/officeart/2005/8/layout/radial5"/>
    <dgm:cxn modelId="{67B74406-B82E-4FE9-AE52-E18E42D765BD}" type="presParOf" srcId="{1BC4CCA4-F4A0-48C6-AB25-65190E3856C0}" destId="{AEC9E363-0595-4860-86B1-6E54DFE6F5D4}" srcOrd="8" destOrd="0" presId="urn:microsoft.com/office/officeart/2005/8/layout/radial5"/>
    <dgm:cxn modelId="{C9E5E584-2C52-42CD-A43B-C3C46B567322}" type="presParOf" srcId="{1BC4CCA4-F4A0-48C6-AB25-65190E3856C0}" destId="{4CEF86DA-F1FC-4936-AC6F-B86590339D05}" srcOrd="9" destOrd="0" presId="urn:microsoft.com/office/officeart/2005/8/layout/radial5"/>
    <dgm:cxn modelId="{7931C158-D4BC-48F5-B32F-98C5A9230DE0}" type="presParOf" srcId="{4CEF86DA-F1FC-4936-AC6F-B86590339D05}" destId="{24EEC6A0-72BB-446B-A67A-050609BE19F0}" srcOrd="0" destOrd="0" presId="urn:microsoft.com/office/officeart/2005/8/layout/radial5"/>
    <dgm:cxn modelId="{EA4FA2FB-E05D-412C-9F29-2464A9EE8655}" type="presParOf" srcId="{1BC4CCA4-F4A0-48C6-AB25-65190E3856C0}" destId="{6452198A-29F1-4CB9-ADC4-7B25C7679D09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8103F1-4E78-4F6B-8A92-F1303A6EFF0D}">
      <dsp:nvSpPr>
        <dsp:cNvPr id="0" name=""/>
        <dsp:cNvSpPr/>
      </dsp:nvSpPr>
      <dsp:spPr>
        <a:xfrm>
          <a:off x="1872204" y="1610829"/>
          <a:ext cx="2952335" cy="11493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Ирочка</a:t>
          </a:r>
          <a:endParaRPr lang="ru-RU" sz="4800" kern="1200" dirty="0"/>
        </a:p>
      </dsp:txBody>
      <dsp:txXfrm>
        <a:off x="1872204" y="1610829"/>
        <a:ext cx="2952335" cy="1149367"/>
      </dsp:txXfrm>
    </dsp:sp>
    <dsp:sp modelId="{08C94023-12AD-4624-8279-AF224FCC094F}">
      <dsp:nvSpPr>
        <dsp:cNvPr id="0" name=""/>
        <dsp:cNvSpPr/>
      </dsp:nvSpPr>
      <dsp:spPr>
        <a:xfrm rot="16200000">
          <a:off x="3226935" y="1193186"/>
          <a:ext cx="242872" cy="3907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6200000">
        <a:off x="3226935" y="1193186"/>
        <a:ext cx="242872" cy="390785"/>
      </dsp:txXfrm>
    </dsp:sp>
    <dsp:sp modelId="{5B9D3AB7-F807-4EEA-88B9-BE63D0D1375F}">
      <dsp:nvSpPr>
        <dsp:cNvPr id="0" name=""/>
        <dsp:cNvSpPr/>
      </dsp:nvSpPr>
      <dsp:spPr>
        <a:xfrm>
          <a:off x="2773688" y="3212"/>
          <a:ext cx="1149367" cy="11493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773688" y="3212"/>
        <a:ext cx="1149367" cy="1149367"/>
      </dsp:txXfrm>
    </dsp:sp>
    <dsp:sp modelId="{EC601EEF-C94C-4532-846C-9F9461356872}">
      <dsp:nvSpPr>
        <dsp:cNvPr id="0" name=""/>
        <dsp:cNvSpPr/>
      </dsp:nvSpPr>
      <dsp:spPr>
        <a:xfrm rot="20144643">
          <a:off x="4563112" y="1274518"/>
          <a:ext cx="746796" cy="3907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20144643">
        <a:off x="4563112" y="1274518"/>
        <a:ext cx="746796" cy="390785"/>
      </dsp:txXfrm>
    </dsp:sp>
    <dsp:sp modelId="{0ACF4E88-D2C4-4251-8186-DF571793FA04}">
      <dsp:nvSpPr>
        <dsp:cNvPr id="0" name=""/>
        <dsp:cNvSpPr/>
      </dsp:nvSpPr>
      <dsp:spPr>
        <a:xfrm>
          <a:off x="5547376" y="361027"/>
          <a:ext cx="1149367" cy="1149367"/>
        </a:xfrm>
        <a:prstGeom prst="ellipse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547376" y="361027"/>
        <a:ext cx="1149367" cy="1149367"/>
      </dsp:txXfrm>
    </dsp:sp>
    <dsp:sp modelId="{83D4C695-80B2-4424-8357-7A06A5ED7FE6}">
      <dsp:nvSpPr>
        <dsp:cNvPr id="0" name=""/>
        <dsp:cNvSpPr/>
      </dsp:nvSpPr>
      <dsp:spPr>
        <a:xfrm rot="1474276">
          <a:off x="4555903" y="2714648"/>
          <a:ext cx="754143" cy="3907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474276">
        <a:off x="4555903" y="2714648"/>
        <a:ext cx="754143" cy="390785"/>
      </dsp:txXfrm>
    </dsp:sp>
    <dsp:sp modelId="{3A1D878A-7718-4AFC-9E2C-61B477AFCF02}">
      <dsp:nvSpPr>
        <dsp:cNvPr id="0" name=""/>
        <dsp:cNvSpPr/>
      </dsp:nvSpPr>
      <dsp:spPr>
        <a:xfrm>
          <a:off x="5547376" y="2879041"/>
          <a:ext cx="1149367" cy="1149367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/>
        </a:p>
      </dsp:txBody>
      <dsp:txXfrm>
        <a:off x="5547376" y="2879041"/>
        <a:ext cx="1149367" cy="1149367"/>
      </dsp:txXfrm>
    </dsp:sp>
    <dsp:sp modelId="{B283A277-B9AD-40A1-A5CA-AEA01ECB9442}">
      <dsp:nvSpPr>
        <dsp:cNvPr id="0" name=""/>
        <dsp:cNvSpPr/>
      </dsp:nvSpPr>
      <dsp:spPr>
        <a:xfrm rot="9443196">
          <a:off x="1444214" y="2644470"/>
          <a:ext cx="666440" cy="3907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9443196">
        <a:off x="1444214" y="2644470"/>
        <a:ext cx="666440" cy="390785"/>
      </dsp:txXfrm>
    </dsp:sp>
    <dsp:sp modelId="{AEC9E363-0595-4860-86B1-6E54DFE6F5D4}">
      <dsp:nvSpPr>
        <dsp:cNvPr id="0" name=""/>
        <dsp:cNvSpPr/>
      </dsp:nvSpPr>
      <dsp:spPr>
        <a:xfrm>
          <a:off x="74455" y="2735152"/>
          <a:ext cx="1149367" cy="1149367"/>
        </a:xfrm>
        <a:prstGeom prst="ellipse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74455" y="2735152"/>
        <a:ext cx="1149367" cy="1149367"/>
      </dsp:txXfrm>
    </dsp:sp>
    <dsp:sp modelId="{4CEF86DA-F1FC-4936-AC6F-B86590339D05}">
      <dsp:nvSpPr>
        <dsp:cNvPr id="0" name=""/>
        <dsp:cNvSpPr/>
      </dsp:nvSpPr>
      <dsp:spPr>
        <a:xfrm rot="12471116">
          <a:off x="1382028" y="1171239"/>
          <a:ext cx="833205" cy="3907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2471116">
        <a:off x="1382028" y="1171239"/>
        <a:ext cx="833205" cy="390785"/>
      </dsp:txXfrm>
    </dsp:sp>
    <dsp:sp modelId="{6452198A-29F1-4CB9-ADC4-7B25C7679D09}">
      <dsp:nvSpPr>
        <dsp:cNvPr id="0" name=""/>
        <dsp:cNvSpPr/>
      </dsp:nvSpPr>
      <dsp:spPr>
        <a:xfrm>
          <a:off x="0" y="145215"/>
          <a:ext cx="1149367" cy="114936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0" y="145215"/>
        <a:ext cx="1149367" cy="1149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0E8ABC-D815-42CF-B029-999B7E7636B8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204A77E-1B2C-4D95-ADC0-C62C04320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216A4B-28E0-477F-A555-84023CFC8B20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76FB0-8931-4B0B-8EE9-F2372006B7F3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1725A-A4DA-47D6-97EA-C95D2BD70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8D25-7930-48E4-AC42-9F3A0CAEE433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B463-04A9-4E66-A196-1C990CEF4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DB3B-E809-4BEF-90FE-241CB8BC4503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7303E-799E-46CE-9A7A-736DA259A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29608-DCD6-4BED-8174-9E7C20A390FA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B33FA-37AF-4257-9F59-B2ECEFD10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8363C-8E43-411A-A127-EDBB46665D09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83C3-1764-4D1E-9887-6F5FC1DCD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A1AED-523E-4C6D-BD24-C34D7FD123D1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9F8D2-27E1-469F-8771-AC48BF71B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0FC96-C0A4-4F45-BF68-E287B60F3379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C5D0B-1512-4826-BB50-AE1118493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0164-FD9B-4B25-AB44-99D2661BB50A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20BA7-E128-49F4-95D2-ECAF38A36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A56E4-E391-4D89-A507-09B8CC75D7DD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32365-160E-4DBD-ADEB-7DCEF48FB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0FB4D-78BC-4C23-9C86-2A0DDA1BA17D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401F7-AC2B-4D0D-9345-5E540F932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ECA3C-EFF2-4F0A-9D55-795D8EF612F8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0BB5-7445-4971-89F5-E4D53BE27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3E3B69-E68C-4529-A38D-17BF71F0AF8D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1CA204-047B-477E-92B4-33D5C1892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kebook.ru/store/pictures/213/213961/1000000.jpg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likebook.ru/store/pictures/221/221961/100000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липарты\школа\0_90ba1_37720905_orig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63" y="0"/>
            <a:ext cx="838835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43500" y="4357688"/>
            <a:ext cx="3460750" cy="1200150"/>
          </a:xfrm>
          <a:prstGeom prst="rect">
            <a:avLst/>
          </a:prstGeom>
          <a:ln w="7620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Propisi" pitchFamily="2" charset="0"/>
              </a:rPr>
              <a:t>      Школа России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Propisi" pitchFamily="2" charset="0"/>
              </a:rPr>
              <a:t> Литературное чтение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Propisi" pitchFamily="2" charset="0"/>
              </a:rPr>
              <a:t>            3  класс</a:t>
            </a:r>
          </a:p>
        </p:txBody>
      </p:sp>
      <p:pic>
        <p:nvPicPr>
          <p:cNvPr id="2052" name="Picture 2" descr="D:\клипарты\Дети\0_acfac_4960a1d2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4143375"/>
            <a:ext cx="30956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Прямоугольник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5088" y="493713"/>
            <a:ext cx="6656387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959600" y="3643313"/>
            <a:ext cx="1376363" cy="36988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Урок  122. 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 bwMode="auto">
          <a:xfrm>
            <a:off x="5357813" y="5643563"/>
            <a:ext cx="3286125" cy="7651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endParaRPr lang="ru-RU" sz="1200" b="1" kern="0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12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Составитель: Беляева Ирина Владимировна</a:t>
            </a:r>
            <a:br>
              <a:rPr lang="ru-RU" sz="12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r>
              <a:rPr lang="ru-RU" sz="12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sz="12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І кв. категория</a:t>
            </a:r>
            <a:br>
              <a:rPr lang="ru-RU" sz="12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r>
              <a:rPr lang="ru-RU" sz="12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МБОУ СОШ с. Кремово</a:t>
            </a:r>
            <a:r>
              <a:rPr lang="ru-RU" sz="800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800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800" i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6" name="Picture 11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etbook.ru/wp-content/uploads/2009/03/Ermolaev-420x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68215">
            <a:off x="857250" y="833438"/>
            <a:ext cx="1766888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http://www.libex.ru/img/x/14/0f/6a3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10228">
            <a:off x="3300413" y="719138"/>
            <a:ext cx="15398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http://www.libex.ru/dimg/1a7e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313967">
            <a:off x="3232150" y="3232150"/>
            <a:ext cx="1728788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http://img1.liveinternet.ru/images/attach/c/4/84/510/84510177_image0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999125">
            <a:off x="5407025" y="925513"/>
            <a:ext cx="1833563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0" descr="http://www.libex.ru/img/x/18/24/6f9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021303">
            <a:off x="912813" y="3570288"/>
            <a:ext cx="1665287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2" descr="http://lib.rus.ec/i/7/400307/i_017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188" y="3716338"/>
            <a:ext cx="3611562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1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000125" y="571500"/>
            <a:ext cx="72151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Первая книга его рассказов увидела свет в 1960 году. Она называлась «Почему рассердились бумажные полоски». С тех пор книги Ермолаева Юрия Ивановича выходили довольно регулярно. Писателя полюбили дети за его чувство юмора, умение по-доброму посмеяться над своим героем. Ермолаев Юрий Иванович писал не только рассказы. </a:t>
            </a:r>
          </a:p>
        </p:txBody>
      </p:sp>
      <p:pic>
        <p:nvPicPr>
          <p:cNvPr id="14339" name="Picture 10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928938"/>
            <a:ext cx="22987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2" descr="Рисунок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2857500"/>
            <a:ext cx="25225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www.libex.ru/dimg/14cc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852738"/>
            <a:ext cx="2130425" cy="3219450"/>
          </a:xfrm>
          <a:prstGeom prst="rect">
            <a:avLst/>
          </a:prstGeom>
          <a:noFill/>
          <a:ln w="38100" cap="sq">
            <a:solidFill>
              <a:srgbClr val="7030A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4342" name="Picture 11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785813" y="785813"/>
            <a:ext cx="78898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Он является автором нескольких популярных повестей, среди которых и «106 пропавших часов», и «Дом отважных трусишек», и «Нежданно – негаданно» и другие. Писал Ермолаев Юрий Иванович сказки. Одна из них называется «О двух юнцах – храбрецах и чудо – докторе». Некоторые свои произведения он назвал «Грустными шутками», забавность которых таит в себе много важного и поучительного.</a:t>
            </a:r>
          </a:p>
        </p:txBody>
      </p:sp>
      <p:pic>
        <p:nvPicPr>
          <p:cNvPr id="1026" name="Picture 2" descr="Капля дёгтя и полмешка радости (Ермолаев Юрий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3071813"/>
            <a:ext cx="2127250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28" name="Picture 4" descr="Секрет на весь свет (Ермолаев Юрий)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3071813"/>
            <a:ext cx="2339975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30" name="Picture 6" descr="http://www.libex.ru/dimg/241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9763" y="3068638"/>
            <a:ext cx="2073275" cy="2860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11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571500" y="500063"/>
            <a:ext cx="8064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- Предположите, кто должен проговориться.</a:t>
            </a:r>
          </a:p>
        </p:txBody>
      </p:sp>
      <p:pic>
        <p:nvPicPr>
          <p:cNvPr id="11267" name="Picture 4" descr="http://img1.liveinternet.ru/images/attach/c/11/115/452/115452359_s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412875"/>
            <a:ext cx="2887662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1143000"/>
            <a:ext cx="58674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28625" y="5000625"/>
            <a:ext cx="8286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002060"/>
                </a:solidFill>
              </a:rPr>
              <a:t>Рассмотрите иллюстрацию к рассказу «Проговорился». Как вы считаете, о ком и о чём этот рассказ?</a:t>
            </a:r>
          </a:p>
        </p:txBody>
      </p:sp>
      <p:pic>
        <p:nvPicPr>
          <p:cNvPr id="17414" name="Picture 11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468313" y="1069975"/>
            <a:ext cx="813593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2060"/>
                </a:solidFill>
              </a:rPr>
              <a:t>Прочитайте по слогам, затем плавно, целым словом:</a:t>
            </a:r>
          </a:p>
          <a:p>
            <a:r>
              <a:rPr lang="ru-RU" sz="2800" b="1"/>
              <a:t>тре-ни-ров-ка</a:t>
            </a:r>
          </a:p>
          <a:p>
            <a:r>
              <a:rPr lang="ru-RU" sz="2800" b="1"/>
              <a:t>од-но-клас-сни-ки</a:t>
            </a:r>
          </a:p>
          <a:p>
            <a:r>
              <a:rPr lang="ru-RU" sz="2800" b="1"/>
              <a:t>дрес-си-ров-щи-ца</a:t>
            </a:r>
          </a:p>
          <a:p>
            <a:r>
              <a:rPr lang="ru-RU" sz="2800" b="1"/>
              <a:t>пред-чув-ству-я</a:t>
            </a:r>
          </a:p>
          <a:p>
            <a:r>
              <a:rPr lang="ru-RU" sz="2800" b="1"/>
              <a:t>вос-тор-жен-ные</a:t>
            </a:r>
          </a:p>
          <a:p>
            <a:r>
              <a:rPr lang="ru-RU" sz="2800" b="1"/>
              <a:t>по-здо-ро-вай-ся</a:t>
            </a:r>
          </a:p>
          <a:p>
            <a:r>
              <a:rPr lang="ru-RU" sz="2800" b="1"/>
              <a:t>взъе-ро-шил-ся</a:t>
            </a:r>
          </a:p>
          <a:p>
            <a:r>
              <a:rPr lang="ru-RU" sz="2800" b="1"/>
              <a:t>рас-сер-ди-лась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250" y="404813"/>
            <a:ext cx="63373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Подготовка к чтению рассказа</a:t>
            </a:r>
          </a:p>
        </p:txBody>
      </p:sp>
      <p:pic>
        <p:nvPicPr>
          <p:cNvPr id="18436" name="Picture 8" descr="http://detsad-kitty.ru/uploads/posts/2014-08/1408961049_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643063"/>
            <a:ext cx="3727450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28860" y="500042"/>
            <a:ext cx="53578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i="1" spc="50" dirty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Чтение рассказа</a:t>
            </a:r>
            <a:endParaRPr lang="ru-RU" sz="4000" b="1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7826" name="Picture 2" descr="Картинки по запросу Картинка литературное чтение 3 класс 2 ча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3000396" cy="411013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9460" name="AutoShape 2" descr="Картинки по запросу Картинка анимация Он живой и светится В. Драгун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AutoShape 4" descr="Картинки по запросу Картинка анимация Он живой и светится В. Драгун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1714488"/>
            <a:ext cx="3571900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Стр.  179 - 181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714750" y="3071813"/>
            <a:ext cx="52149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400" b="1" i="1"/>
              <a:t>О чём проговорился попугай?</a:t>
            </a:r>
          </a:p>
          <a:p>
            <a:pPr>
              <a:buFontTx/>
              <a:buChar char="-"/>
            </a:pPr>
            <a:r>
              <a:rPr lang="ru-RU" sz="2400" b="1" i="1"/>
              <a:t>Что ребята узнали о девочке из общения с попугаем?</a:t>
            </a:r>
          </a:p>
          <a:p>
            <a:pPr>
              <a:buFontTx/>
              <a:buChar char="-"/>
            </a:pPr>
            <a:r>
              <a:rPr lang="ru-RU" sz="2400" b="1" i="1"/>
              <a:t>Как ты думаешь. Почему получилась такая неприятность?</a:t>
            </a:r>
            <a:endParaRPr lang="ru-RU" sz="2400" b="1"/>
          </a:p>
        </p:txBody>
      </p:sp>
      <p:pic>
        <p:nvPicPr>
          <p:cNvPr id="19464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785813" y="642938"/>
            <a:ext cx="7929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Назовите слова – синонимы или выражения, которые могут заменить название рассказа.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8313" y="1916113"/>
            <a:ext cx="7991475" cy="1755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Разболтал, сказал лишнее, выдал тайну, не подумал, о чем рассказывать.</a:t>
            </a:r>
          </a:p>
        </p:txBody>
      </p:sp>
      <p:pic>
        <p:nvPicPr>
          <p:cNvPr id="21508" name="Picture 2" descr="http://40420s009.edusite.ru/images/g01488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75" y="3357563"/>
            <a:ext cx="32924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539750" y="1285875"/>
            <a:ext cx="7704138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тренировка</a:t>
            </a:r>
          </a:p>
          <a:p>
            <a:r>
              <a:rPr lang="ru-RU" sz="5400" b="1"/>
              <a:t>дрессировщица</a:t>
            </a:r>
          </a:p>
          <a:p>
            <a:r>
              <a:rPr lang="ru-RU" sz="5400" b="1"/>
              <a:t>способная</a:t>
            </a:r>
          </a:p>
          <a:p>
            <a:r>
              <a:rPr lang="ru-RU" sz="5400" b="1"/>
              <a:t>предчувствуя восторженные похвалы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143000" y="571500"/>
            <a:ext cx="4549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Объясните смысл слов:</a:t>
            </a:r>
          </a:p>
        </p:txBody>
      </p:sp>
      <p:sp>
        <p:nvSpPr>
          <p:cNvPr id="22532" name="AutoShape 2" descr="http://proxy.whoisaaronbrown.com/proxy/http:/img-fotki.yandex.ru/get/6507/54833049.4d/0_99af9_3fba79c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AutoShape 4" descr="http://proxy.whoisaaronbrown.com/proxy/http:/img-fotki.yandex.ru/get/6507/54833049.4d/0_99af9_3fba79c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AutoShape 6" descr="http://proxy.whoisaaronbrown.com/proxy/http:/img-fotki.yandex.ru/get/6507/54833049.4d/0_99af9_3fba79cf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5" name="Picture 8" descr="http://detsad-kitty.ru/uploads/posts/2014-08/1408961049_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1450" y="1268413"/>
            <a:ext cx="389255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1619250" y="500063"/>
            <a:ext cx="6265863" cy="841375"/>
          </a:xfrm>
        </p:spPr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</a:rPr>
              <a:t>Работа по теме урока</a:t>
            </a:r>
            <a:r>
              <a:rPr lang="ru-RU" b="1" smtClean="0"/>
              <a:t/>
            </a:r>
            <a:br>
              <a:rPr lang="ru-RU" b="1" smtClean="0"/>
            </a:br>
            <a:endParaRPr lang="ru-RU" b="1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492500" y="692150"/>
            <a:ext cx="5194300" cy="543401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4400" b="1" i="1" smtClean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ru-RU" sz="2800" b="1" i="1" smtClean="0"/>
              <a:t>- Нравится ли вам Ирочка?</a:t>
            </a:r>
          </a:p>
          <a:p>
            <a:pPr>
              <a:buFontTx/>
              <a:buChar char="-"/>
            </a:pPr>
            <a:r>
              <a:rPr lang="ru-RU" sz="2800" b="1" i="1" smtClean="0"/>
              <a:t>- Как была наказана Ирочка за своё поведение? Прочитайте.</a:t>
            </a:r>
          </a:p>
          <a:p>
            <a:pPr>
              <a:buFontTx/>
              <a:buChar char="-"/>
            </a:pPr>
            <a:r>
              <a:rPr lang="ru-RU" sz="2800" b="1" i="1" smtClean="0"/>
              <a:t>- Как вы понимаете слова, сказанные  одноклассником Ирочки Алешей: «как не хочет? Он нам очень многое сказал! Верно, ребята?»</a:t>
            </a:r>
          </a:p>
          <a:p>
            <a:pPr>
              <a:buFontTx/>
              <a:buChar char="-"/>
            </a:pPr>
            <a:r>
              <a:rPr lang="ru-RU" sz="2800" b="1" i="1" smtClean="0"/>
              <a:t>Чему учит этот рассказ?</a:t>
            </a:r>
          </a:p>
          <a:p>
            <a:pPr>
              <a:buFontTx/>
              <a:buChar char="-"/>
            </a:pPr>
            <a:endParaRPr lang="ru-RU" sz="2800" b="1" i="1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268413"/>
            <a:ext cx="3384550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214422"/>
            <a:ext cx="1682597" cy="202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357290" y="500042"/>
            <a:ext cx="6858048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 страницам детских журналов</a:t>
            </a:r>
            <a:endParaRPr lang="ru-RU" sz="32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 descr="Картинки по запросу картинки детские журнал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428736"/>
            <a:ext cx="1441890" cy="195736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988" name="Picture 4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858" y="3429001"/>
            <a:ext cx="2035287" cy="278608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990" name="Picture 6" descr="Картинки по запросу картинки детские журнал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2026" y="3643314"/>
            <a:ext cx="1953284" cy="264320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992" name="Picture 8" descr="Похожее изображени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3" y="1428736"/>
            <a:ext cx="1305607" cy="180173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994" name="Picture 10" descr="Картинки по запросу картинки детские журнал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1" y="1428736"/>
            <a:ext cx="1142988" cy="152398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996" name="Picture 12" descr="Похожее изображени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11630" y="3714752"/>
            <a:ext cx="1642253" cy="228601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998" name="Picture 14" descr="Картинки по запросу картинки детские журналы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1714488"/>
            <a:ext cx="885280" cy="121442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2000" name="Picture 16" descr="Похожее изображени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72198" y="3857628"/>
            <a:ext cx="1506471" cy="207266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2002" name="Picture 18" descr="Картинки по запросу картинки детские журналы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72396" y="4357694"/>
            <a:ext cx="1214414" cy="168668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10" name="Picture 11" descr="Похожее изображение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611188" y="500063"/>
            <a:ext cx="80645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Как вы считаете, почему получилась такая неприятность?</a:t>
            </a:r>
            <a:r>
              <a:rPr lang="ru-RU" sz="2400"/>
              <a:t> </a:t>
            </a:r>
          </a:p>
          <a:p>
            <a:r>
              <a:rPr lang="ru-RU" sz="2400"/>
              <a:t>- </a:t>
            </a:r>
            <a:r>
              <a:rPr lang="ru-RU" sz="2400" b="1"/>
              <a:t>Получилась ли из девочки настоящая дрессировщица?</a:t>
            </a:r>
          </a:p>
          <a:p>
            <a:r>
              <a:rPr lang="ru-RU" sz="2400" b="1"/>
              <a:t>-Как нужно дрессировать животных?</a:t>
            </a:r>
          </a:p>
          <a:p>
            <a:pPr>
              <a:buFontTx/>
              <a:buChar char="-"/>
            </a:pPr>
            <a:r>
              <a:rPr lang="ru-RU" sz="2400" b="1"/>
              <a:t>Какова идея произведения? </a:t>
            </a:r>
          </a:p>
          <a:p>
            <a:pPr>
              <a:buFontTx/>
              <a:buChar char="-"/>
            </a:pPr>
            <a:r>
              <a:rPr lang="ru-RU" sz="2400" b="1"/>
              <a:t>Какой урок получила Ира?</a:t>
            </a:r>
          </a:p>
        </p:txBody>
      </p:sp>
      <p:pic>
        <p:nvPicPr>
          <p:cNvPr id="24579" name="Picture 2" descr="http://lib.rus.ec/i/7/400307/i_0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5650" y="2568575"/>
            <a:ext cx="5348288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429250" y="285750"/>
            <a:ext cx="3365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грубая</a:t>
            </a:r>
          </a:p>
          <a:p>
            <a:r>
              <a:rPr lang="ru-RU" sz="2000" b="1"/>
              <a:t>ленивая </a:t>
            </a:r>
          </a:p>
          <a:p>
            <a:r>
              <a:rPr lang="ru-RU" sz="2000" b="1"/>
              <a:t>не очень ответственная</a:t>
            </a:r>
          </a:p>
          <a:p>
            <a:r>
              <a:rPr lang="ru-RU" sz="2000" b="1"/>
              <a:t>невоспитанная </a:t>
            </a:r>
          </a:p>
          <a:p>
            <a:r>
              <a:rPr lang="ru-RU" sz="2000" b="1"/>
              <a:t>хвастунья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539552" y="2492896"/>
          <a:ext cx="66967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6628" name="Прямоугольник 3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450" y="323850"/>
            <a:ext cx="5108575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" descr="http://dutsadok.com.ua/clipart/ljudi/a05c33cf493c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7500" y="2714625"/>
            <a:ext cx="2476500" cy="389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1" descr="Похожее изображени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468313" y="333375"/>
            <a:ext cx="82804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-Посмеялся ли сам писатель Ю. Ермолаев над своей героиней?</a:t>
            </a:r>
          </a:p>
          <a:p>
            <a:pPr>
              <a:buFontTx/>
              <a:buChar char="-"/>
            </a:pPr>
            <a:r>
              <a:rPr lang="ru-RU" sz="2800" b="1"/>
              <a:t>Можно ли его рассказ назвать юмористическим?</a:t>
            </a:r>
          </a:p>
          <a:p>
            <a:pPr>
              <a:buFontTx/>
              <a:buChar char="-"/>
            </a:pPr>
            <a:r>
              <a:rPr lang="ru-RU" sz="2800"/>
              <a:t> </a:t>
            </a:r>
            <a:r>
              <a:rPr lang="ru-RU" sz="2800" b="1"/>
              <a:t>Убедил ли вас Ю. Ермолаев, что необходимо быть вежливыми всегда и во всем?</a:t>
            </a:r>
          </a:p>
          <a:p>
            <a:r>
              <a:rPr lang="ru-RU" sz="2800" b="1"/>
              <a:t>- Как Ирочке исправить ситуацию?</a:t>
            </a:r>
          </a:p>
        </p:txBody>
      </p:sp>
      <p:pic>
        <p:nvPicPr>
          <p:cNvPr id="30723" name="Picture 2" descr="http://s4.pic4you.ru/y2014/08-13/12216/45440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3933825"/>
            <a:ext cx="123825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 descr="http://dutsadok.com.ua/clipart/ljudi/a05c33cf493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3357563"/>
            <a:ext cx="204311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4" descr="https://otvet.imgsmail.ru/download/72101037_e5f6ae907029426209cf280af915f642_8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4143375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1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1428750"/>
            <a:ext cx="8496300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B050"/>
                </a:solidFill>
              </a:rPr>
              <a:t>Изба красна пирогами, а человек делами.</a:t>
            </a:r>
          </a:p>
          <a:p>
            <a:pPr>
              <a:defRPr/>
            </a:pPr>
            <a:r>
              <a:rPr lang="ru-RU" sz="2800" b="1" dirty="0"/>
              <a:t>Труд кормит, а лень портит.</a:t>
            </a:r>
          </a:p>
          <a:p>
            <a:pPr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Слово не воробей, вылетит – не поймаешь.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</a:rPr>
              <a:t>Землю красит солнце, а человека - труд.</a:t>
            </a:r>
          </a:p>
          <a:p>
            <a:pPr>
              <a:defRPr/>
            </a:pPr>
            <a:r>
              <a:rPr lang="ru-RU" sz="2800" b="1" dirty="0"/>
              <a:t>Все тайное становится явным.</a:t>
            </a:r>
          </a:p>
          <a:p>
            <a:pPr>
              <a:defRPr/>
            </a:pPr>
            <a:r>
              <a:rPr lang="ru-RU" sz="2800" b="1" dirty="0">
                <a:solidFill>
                  <a:srgbClr val="0070C0"/>
                </a:solidFill>
              </a:rPr>
              <a:t>Не по виду суди, а по делам гляди.</a:t>
            </a:r>
          </a:p>
          <a:p>
            <a:pPr>
              <a:defRPr/>
            </a:pPr>
            <a:r>
              <a:rPr lang="ru-RU" sz="2800" b="1" dirty="0"/>
              <a:t>Ученье – свет, а </a:t>
            </a:r>
            <a:r>
              <a:rPr lang="ru-RU" sz="2800" b="1" dirty="0" err="1"/>
              <a:t>неученье</a:t>
            </a:r>
            <a:r>
              <a:rPr lang="ru-RU" sz="2800" b="1" dirty="0"/>
              <a:t> - тьма.</a:t>
            </a:r>
          </a:p>
          <a:p>
            <a:pPr>
              <a:defRPr/>
            </a:pPr>
            <a:r>
              <a:rPr lang="ru-RU" sz="2800" b="1" dirty="0">
                <a:solidFill>
                  <a:srgbClr val="00B050"/>
                </a:solidFill>
              </a:rPr>
              <a:t>Правда, что шило в мешке – не утаишь.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</a:rPr>
              <a:t>Вежливым человек должен быть всегда.</a:t>
            </a:r>
          </a:p>
        </p:txBody>
      </p:sp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684213" y="333375"/>
            <a:ext cx="79787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Выбери пословицы, которые подойдут к данному </a:t>
            </a:r>
          </a:p>
          <a:p>
            <a:pPr algn="ctr"/>
            <a:r>
              <a:rPr lang="ru-RU" sz="2400" b="1">
                <a:solidFill>
                  <a:srgbClr val="C00000"/>
                </a:solidFill>
              </a:rPr>
              <a:t>произведению.</a:t>
            </a:r>
          </a:p>
        </p:txBody>
      </p:sp>
      <p:pic>
        <p:nvPicPr>
          <p:cNvPr id="31748" name="Picture 2" descr="http://dutsadok.com.ua/clipart/ljudi/a05c33cf493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2786063"/>
            <a:ext cx="227171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611188" y="620713"/>
            <a:ext cx="4572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- С каким произведением мы сегодня познакомились?</a:t>
            </a:r>
          </a:p>
          <a:p>
            <a:r>
              <a:rPr lang="ru-RU" sz="2800" b="1"/>
              <a:t>- А у вас были такие случаи? Как должны поступать воспитанные дети?</a:t>
            </a:r>
          </a:p>
        </p:txBody>
      </p:sp>
      <p:pic>
        <p:nvPicPr>
          <p:cNvPr id="32771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260257"/>
            <a:ext cx="58978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Домашнее задание: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734741" y="2564904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179-181,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738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555875" y="2205038"/>
            <a:ext cx="62468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Сегодня мы познакомимся еще с одним автором рассказов для детей.</a:t>
            </a:r>
          </a:p>
        </p:txBody>
      </p:sp>
      <p:pic>
        <p:nvPicPr>
          <p:cNvPr id="6147" name="Picture 4" descr="http://s4.pic4you.ru/y2014/08-13/12216/45439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250" y="3635375"/>
            <a:ext cx="180975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1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57356" y="571480"/>
            <a:ext cx="592935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i="1" spc="50" dirty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по учебнику</a:t>
            </a:r>
            <a:endParaRPr lang="ru-RU" sz="4000" b="1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7826" name="Picture 2" descr="Картинки по запросу Картинка литературное чтение 3 класс 2 ча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3000396" cy="411013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7172" name="AutoShape 2" descr="Картинки по запросу Картинка анимация Он живой и светится В. Драгун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AutoShape 4" descr="Картинки по запросу Картинка анимация Он живой и светится В. Драгун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1714488"/>
            <a:ext cx="3571900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Стр.  179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5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214810" y="642918"/>
            <a:ext cx="3071812" cy="7858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2060"/>
                </a:solidFill>
              </a:rPr>
              <a:t>Тема  урока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2000240"/>
            <a:ext cx="2643187" cy="571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Цели    урока: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438" y="2714625"/>
            <a:ext cx="4714875" cy="12144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Познакомиться с творчеством писателя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 и его произведением.</a:t>
            </a:r>
          </a:p>
        </p:txBody>
      </p:sp>
      <p:sp>
        <p:nvSpPr>
          <p:cNvPr id="8201" name="AutoShape 13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AutoShape 15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AutoShape 17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AutoShape 19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9000" y="642938"/>
            <a:ext cx="5000625" cy="9096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CC"/>
                </a:solidFill>
                <a:latin typeface="Monotype Corsiva" pitchFamily="66" charset="0"/>
              </a:rPr>
              <a:t>Юрий  Иванович Ермолаев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«Проговорился»</a:t>
            </a:r>
          </a:p>
        </p:txBody>
      </p:sp>
      <p:pic>
        <p:nvPicPr>
          <p:cNvPr id="3993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2614621" cy="352173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9940" name="Picture 4" descr="Картинки по запросу картинки Юрий Ермолаев Проговорилс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143380"/>
            <a:ext cx="3168695" cy="224565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208" name="Picture 11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1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635375" y="1071563"/>
            <a:ext cx="486568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Он родился в 1921 году в городе Москве, в семье рабочего. Его любимым предметом в школе была литература. С успехом закончив школу, Юрий Иванович в 1943 году поступил учиться в Театральное училище им. М. Щепкина при Малом театре. По профессии он был актером. Играл главные роли в спектаклях московских театров.</a:t>
            </a:r>
          </a:p>
        </p:txBody>
      </p:sp>
      <p:pic>
        <p:nvPicPr>
          <p:cNvPr id="5123" name="Picture 2" descr="Юрий Ермола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30" y="1000108"/>
            <a:ext cx="3015430" cy="4010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244" name="Picture 6" descr="http://lib.rus.ec/i/7/400307/i_03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4357688"/>
            <a:ext cx="2233612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1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857250" y="785813"/>
            <a:ext cx="7715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Потом работал корреспондентом на радио. Но ему хотелось создавать своих героев, передавать детям свой жизненный опыт. На радио Юрий Иванович прочитал свои первые рассказы, которые имели успех у слушателей. </a:t>
            </a:r>
          </a:p>
        </p:txBody>
      </p:sp>
      <p:pic>
        <p:nvPicPr>
          <p:cNvPr id="5122" name="Picture 2" descr="Ермолаев Ю. Можете нас поздравить! Стрелы пущены в цель. Иллюстрации - Герман Мазурин. - 19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214563"/>
            <a:ext cx="2397125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124" name="Picture 4" descr="http://lib.ru/TALES/ERMOLAEW_J/dom_trusish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2500313"/>
            <a:ext cx="21828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" name="Picture 4" descr="http://coollib.net/i/13/235013/img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571750"/>
            <a:ext cx="2525713" cy="345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0" name="Picture 11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857250" y="714375"/>
            <a:ext cx="7572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Талант писателя пересилил талант актера. Писательский труд увлек его. В каждом произведении Юрия Ивановича происходит что-нибудь чрезвычайно необычное и интересное, смешное, необычное. Но все это направлено на торжество добра над злом. Его герои честные и озорные, добрые и находчивые, готовые на самые неожиданные поступки. Они наделены добротой и находчивостью, их никогда не покидает чувство юмора и оптимизма, они верят в справедливость. </a:t>
            </a:r>
          </a:p>
        </p:txBody>
      </p:sp>
      <p:pic>
        <p:nvPicPr>
          <p:cNvPr id="4098" name="Picture 2" descr="Тайные шефы (Ермолаев Юрий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3429000"/>
            <a:ext cx="194945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2" name="Picture 4" descr="http://lib.rus.ec/i/7/400307/i_02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88" y="3571875"/>
            <a:ext cx="362267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1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710</Words>
  <Application>Microsoft Office PowerPoint</Application>
  <PresentationFormat>Экран (4:3)</PresentationFormat>
  <Paragraphs>83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Работа по теме урока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Еленга Берюхова</dc:creator>
  <cp:lastModifiedBy>Наташа</cp:lastModifiedBy>
  <cp:revision>20</cp:revision>
  <dcterms:created xsi:type="dcterms:W3CDTF">2015-11-17T16:56:37Z</dcterms:created>
  <dcterms:modified xsi:type="dcterms:W3CDTF">2020-04-20T08:08:34Z</dcterms:modified>
</cp:coreProperties>
</file>